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yne Extra Bold"/>
      <p:regular r:id="rId18"/>
    </p:embeddedFont>
    <p:embeddedFont>
      <p:font typeface="Syne"/>
      <p:regular r:id="rId19"/>
    </p:embeddedFont>
    <p:embeddedFont>
      <p:font typeface="Syn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841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Sécuriser vos LLM contre les prompt injections avec Giskard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Découvrez comment Giskard peut protéger vos systèmes d'IA contre les attaques de prompt injection, assurant ainsi la sécurité et la fiabilité de vos modèles.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Les avantages de Giskard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753326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Détection précoce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Identification des failles en amont.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753326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Amélioration continue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Optimisation des modèles par des tests rigoureux.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5805845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Conformité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Respect des normes de sécurité et d'éthique.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Les tests de sécurité sont cruciaux pour des modèles d'IA fiables.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Giskard assure la sécurité et la conformité des modèles.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Intégrez Giskard pour protéger vos systèmes d'IA.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Comprendre les prompt injections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3604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Injection directe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Instructions malveillantes insérées directement dans le prompt.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990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Injection indirecte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Manipulation via des sources de données externes compromettant le modèle.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Les risques des attaques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Fuite d'information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Divulgation de données sensibles ou confidentielles.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Contenu malveillant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Génération de contenu nuisible ou inapproprié par le modèle.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0117"/>
            <a:ext cx="297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Manipulation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Prise de contrôle de systèmes automatisés via des prompts injectés.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319"/>
            <a:ext cx="1029962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Contenu Malveillant (gpt-4)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38300"/>
            <a:ext cx="11086386" cy="5940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7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39171"/>
            <a:ext cx="13042821" cy="55135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12002572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Derrière les Explosifs : GPT-4o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478" y="1659136"/>
            <a:ext cx="6979444" cy="59526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3729395"/>
            <a:ext cx="4919305" cy="770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Présentation de Giskard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4273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Framework de test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Outil open source pour la sécurité de l'IA.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3702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 automatisé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Détection des vulnérabilités.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5118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LLM et autres modèles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Adapté à divers types de modèles d'IA.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585323"/>
            <a:ext cx="8970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Fonctionnalités clés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918472"/>
            <a:ext cx="2901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Automatique des vulnérabilités.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10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Évaluation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93104" y="4918472"/>
            <a:ext cx="2901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Équité, robustesse, explicabilité.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9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4938" y="4428053"/>
            <a:ext cx="29016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Tests intégrés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4938" y="5272802"/>
            <a:ext cx="29016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Pipelines CI/CD.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Tester avec Giskard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3940" y="3146584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Initialisation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Configuration et scan automatique du modèle.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3335" y="4680347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Génération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Création de tests spécifiques aux prompt injections.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4405" y="6214110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Évaluation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Analyse des résultats par LLM tiers pour validation.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2025-03-03T10:12:12Z</dcterms:created>
  <dcterms:modified xsi:type="dcterms:W3CDTF">2025-03-03T10:12:12Z</dcterms:modified>
</cp:coreProperties>
</file>